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64" r:id="rId5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a Hakulinen" userId="0bd18283-5bab-4eda-aee2-1678764e9ba7" providerId="ADAL" clId="{4508A6D0-58D6-48C0-BFFE-CB8506FEBBA0}"/>
    <pc:docChg chg="custSel modSld">
      <pc:chgData name="Mia Hakulinen" userId="0bd18283-5bab-4eda-aee2-1678764e9ba7" providerId="ADAL" clId="{4508A6D0-58D6-48C0-BFFE-CB8506FEBBA0}" dt="2026-03-05T09:36:35.703" v="11" actId="20577"/>
      <pc:docMkLst>
        <pc:docMk/>
      </pc:docMkLst>
      <pc:sldChg chg="modSp mod">
        <pc:chgData name="Mia Hakulinen" userId="0bd18283-5bab-4eda-aee2-1678764e9ba7" providerId="ADAL" clId="{4508A6D0-58D6-48C0-BFFE-CB8506FEBBA0}" dt="2026-03-05T09:36:35.703" v="11" actId="20577"/>
        <pc:sldMkLst>
          <pc:docMk/>
          <pc:sldMk cId="3535402528" sldId="264"/>
        </pc:sldMkLst>
        <pc:spChg chg="mod">
          <ac:chgData name="Mia Hakulinen" userId="0bd18283-5bab-4eda-aee2-1678764e9ba7" providerId="ADAL" clId="{4508A6D0-58D6-48C0-BFFE-CB8506FEBBA0}" dt="2026-03-05T09:35:52.594" v="0" actId="20577"/>
          <ac:spMkLst>
            <pc:docMk/>
            <pc:sldMk cId="3535402528" sldId="264"/>
            <ac:spMk id="3" creationId="{19CE8535-E363-1EB5-92F9-345B7EDB957A}"/>
          </ac:spMkLst>
        </pc:spChg>
        <pc:spChg chg="mod">
          <ac:chgData name="Mia Hakulinen" userId="0bd18283-5bab-4eda-aee2-1678764e9ba7" providerId="ADAL" clId="{4508A6D0-58D6-48C0-BFFE-CB8506FEBBA0}" dt="2026-03-05T09:35:59.467" v="1" actId="20577"/>
          <ac:spMkLst>
            <pc:docMk/>
            <pc:sldMk cId="3535402528" sldId="264"/>
            <ac:spMk id="5" creationId="{569B3813-EB9A-78CA-ED7C-37F0DCE78098}"/>
          </ac:spMkLst>
        </pc:spChg>
        <pc:spChg chg="mod">
          <ac:chgData name="Mia Hakulinen" userId="0bd18283-5bab-4eda-aee2-1678764e9ba7" providerId="ADAL" clId="{4508A6D0-58D6-48C0-BFFE-CB8506FEBBA0}" dt="2026-03-05T09:36:01.849" v="2" actId="20577"/>
          <ac:spMkLst>
            <pc:docMk/>
            <pc:sldMk cId="3535402528" sldId="264"/>
            <ac:spMk id="6" creationId="{E0813EE1-569C-BABA-06C7-136C9582D719}"/>
          </ac:spMkLst>
        </pc:spChg>
        <pc:spChg chg="mod">
          <ac:chgData name="Mia Hakulinen" userId="0bd18283-5bab-4eda-aee2-1678764e9ba7" providerId="ADAL" clId="{4508A6D0-58D6-48C0-BFFE-CB8506FEBBA0}" dt="2026-03-05T09:36:35.703" v="11" actId="20577"/>
          <ac:spMkLst>
            <pc:docMk/>
            <pc:sldMk cId="3535402528" sldId="264"/>
            <ac:spMk id="7" creationId="{2B08D560-CBB1-A5F6-0E86-9370E5EA08F3}"/>
          </ac:spMkLst>
        </pc:spChg>
        <pc:spChg chg="mod">
          <ac:chgData name="Mia Hakulinen" userId="0bd18283-5bab-4eda-aee2-1678764e9ba7" providerId="ADAL" clId="{4508A6D0-58D6-48C0-BFFE-CB8506FEBBA0}" dt="2026-03-05T09:36:32.077" v="10" actId="20577"/>
          <ac:spMkLst>
            <pc:docMk/>
            <pc:sldMk cId="3535402528" sldId="264"/>
            <ac:spMk id="8" creationId="{0171C7F8-F08F-519A-288B-C354D25065DD}"/>
          </ac:spMkLst>
        </pc:spChg>
        <pc:spChg chg="mod">
          <ac:chgData name="Mia Hakulinen" userId="0bd18283-5bab-4eda-aee2-1678764e9ba7" providerId="ADAL" clId="{4508A6D0-58D6-48C0-BFFE-CB8506FEBBA0}" dt="2026-03-05T09:36:04.611" v="3" actId="20577"/>
          <ac:spMkLst>
            <pc:docMk/>
            <pc:sldMk cId="3535402528" sldId="264"/>
            <ac:spMk id="9" creationId="{5A17193D-7581-2D12-C385-B48AFB23FE25}"/>
          </ac:spMkLst>
        </pc:spChg>
        <pc:spChg chg="mod">
          <ac:chgData name="Mia Hakulinen" userId="0bd18283-5bab-4eda-aee2-1678764e9ba7" providerId="ADAL" clId="{4508A6D0-58D6-48C0-BFFE-CB8506FEBBA0}" dt="2026-03-05T09:36:19.696" v="6" actId="255"/>
          <ac:spMkLst>
            <pc:docMk/>
            <pc:sldMk cId="3535402528" sldId="264"/>
            <ac:spMk id="10" creationId="{B88DD78F-67C0-D9FB-4373-C8656AA18A93}"/>
          </ac:spMkLst>
        </pc:spChg>
        <pc:spChg chg="mod">
          <ac:chgData name="Mia Hakulinen" userId="0bd18283-5bab-4eda-aee2-1678764e9ba7" providerId="ADAL" clId="{4508A6D0-58D6-48C0-BFFE-CB8506FEBBA0}" dt="2026-03-05T09:36:28.331" v="9" actId="20577"/>
          <ac:spMkLst>
            <pc:docMk/>
            <pc:sldMk cId="3535402528" sldId="264"/>
            <ac:spMk id="11" creationId="{459CB7A1-50E9-B3E0-40EF-B1428FF0192D}"/>
          </ac:spMkLst>
        </pc:spChg>
        <pc:spChg chg="mod">
          <ac:chgData name="Mia Hakulinen" userId="0bd18283-5bab-4eda-aee2-1678764e9ba7" providerId="ADAL" clId="{4508A6D0-58D6-48C0-BFFE-CB8506FEBBA0}" dt="2026-03-05T09:36:24.396" v="8" actId="27636"/>
          <ac:spMkLst>
            <pc:docMk/>
            <pc:sldMk cId="3535402528" sldId="264"/>
            <ac:spMk id="12" creationId="{50ECAB40-152C-46E8-E496-B54C9C675B3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l">
              <a:defRPr sz="1300"/>
            </a:lvl1pPr>
          </a:lstStyle>
          <a:p>
            <a:endParaRPr lang="en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34" tIns="48317" rIns="96634" bIns="48317" rtlCol="0"/>
          <a:lstStyle>
            <a:lvl1pPr algn="r">
              <a:defRPr sz="1300"/>
            </a:lvl1pPr>
          </a:lstStyle>
          <a:p>
            <a:fld id="{45B1D4BB-DA31-4A2B-823E-72B16BC171DF}" type="datetimeFigureOut">
              <a:rPr lang="en-FI" smtClean="0"/>
              <a:t>05/03/2026</a:t>
            </a:fld>
            <a:endParaRPr lang="en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34" tIns="48317" rIns="96634" bIns="48317" rtlCol="0" anchor="ctr"/>
          <a:lstStyle/>
          <a:p>
            <a:endParaRPr lang="en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2"/>
          </a:xfrm>
          <a:prstGeom prst="rect">
            <a:avLst/>
          </a:prstGeom>
        </p:spPr>
        <p:txBody>
          <a:bodyPr vert="horz" lIns="96634" tIns="48317" rIns="96634" bIns="48317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7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l">
              <a:defRPr sz="1300"/>
            </a:lvl1pPr>
          </a:lstStyle>
          <a:p>
            <a:endParaRPr lang="en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7"/>
          </a:xfrm>
          <a:prstGeom prst="rect">
            <a:avLst/>
          </a:prstGeom>
        </p:spPr>
        <p:txBody>
          <a:bodyPr vert="horz" lIns="96634" tIns="48317" rIns="96634" bIns="48317" rtlCol="0" anchor="b"/>
          <a:lstStyle>
            <a:lvl1pPr algn="r">
              <a:defRPr sz="1300"/>
            </a:lvl1pPr>
          </a:lstStyle>
          <a:p>
            <a:fld id="{CFD0A679-8513-4EF3-B4E9-4D1E8D90C186}" type="slidenum">
              <a:rPr lang="en-FI" smtClean="0"/>
              <a:t>‹#›</a:t>
            </a:fld>
            <a:endParaRPr lang="en-FI"/>
          </a:p>
        </p:txBody>
      </p:sp>
    </p:spTree>
    <p:extLst>
      <p:ext uri="{BB962C8B-B14F-4D97-AF65-F5344CB8AC3E}">
        <p14:creationId xmlns:p14="http://schemas.microsoft.com/office/powerpoint/2010/main" val="41877682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69459"/>
            <a:ext cx="10363200" cy="224050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Savonia ammattikorkeakoulu Oy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61" y="332372"/>
            <a:ext cx="1704269" cy="52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286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7257" y="365127"/>
            <a:ext cx="8806543" cy="76609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934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1262357"/>
            <a:ext cx="2628900" cy="491460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1262357"/>
            <a:ext cx="7734300" cy="49146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649122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9030" y="285000"/>
            <a:ext cx="8855527" cy="657682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10327"/>
            <a:ext cx="10515600" cy="486663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787165" y="6598764"/>
            <a:ext cx="2743200" cy="259237"/>
          </a:xfrm>
        </p:spPr>
        <p:txBody>
          <a:bodyPr/>
          <a:lstStyle/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94608" y="6551026"/>
            <a:ext cx="4114800" cy="365125"/>
          </a:xfrm>
        </p:spPr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544608"/>
            <a:ext cx="2743200" cy="365125"/>
          </a:xfrm>
        </p:spPr>
        <p:txBody>
          <a:bodyPr/>
          <a:lstStyle/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32753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366888"/>
            <a:ext cx="10515600" cy="319558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8693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3086" y="284999"/>
            <a:ext cx="9280071" cy="657682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29215"/>
            <a:ext cx="5181600" cy="48477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29215"/>
            <a:ext cx="5181600" cy="484774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36199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8401" y="235671"/>
            <a:ext cx="9150284" cy="78713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305613"/>
            <a:ext cx="5157787" cy="11994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305613"/>
            <a:ext cx="5183188" cy="11994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 descr="Savonian logo, pinkki" title="Savonian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61" y="332372"/>
            <a:ext cx="1704269" cy="52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189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957" y="266146"/>
            <a:ext cx="9287703" cy="75666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Kuva 5" descr="Savonian logo, pinkki" title="Savonian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61" y="332372"/>
            <a:ext cx="1704269" cy="52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25077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  <p:pic>
        <p:nvPicPr>
          <p:cNvPr id="5" name="Kuva 4" descr="Savonian logo, pinkki" title="Savonian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61" y="332372"/>
            <a:ext cx="1704269" cy="52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4773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94846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94847"/>
            <a:ext cx="6172200" cy="50551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795047"/>
            <a:ext cx="3932237" cy="34549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 descr="Savonian logo, pinkki" title="Savonian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61" y="332372"/>
            <a:ext cx="1704269" cy="52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039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362174"/>
            <a:ext cx="3932237" cy="133153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62174"/>
            <a:ext cx="6172200" cy="4498877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903456"/>
            <a:ext cx="3932237" cy="296553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Kuva 7" descr="Savonian logo, pinkki" title="Savonian log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61" y="332372"/>
            <a:ext cx="1704269" cy="526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4119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36371" y="176590"/>
            <a:ext cx="8807219" cy="9404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perustyyl</a:t>
            </a:r>
            <a:r>
              <a:rPr lang="fi-FI"/>
              <a:t>. 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43321"/>
            <a:ext cx="10515600" cy="4833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24872" y="6549938"/>
            <a:ext cx="2743200" cy="24892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4E099-ACA8-4CC2-8982-608D37CC8551}" type="datetimeFigureOut">
              <a:rPr lang="fi-FI" smtClean="0"/>
              <a:t>5.3.2026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76309" y="6563498"/>
            <a:ext cx="4114800" cy="2499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54072"/>
            <a:ext cx="2743200" cy="2945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DAE1DC-ED63-4448-916C-E4160A598C40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Savonian logo, pinkki" title="Savonian logo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561" y="332372"/>
            <a:ext cx="1704269" cy="526272"/>
          </a:xfrm>
          <a:prstGeom prst="rect">
            <a:avLst/>
          </a:prstGeom>
        </p:spPr>
      </p:pic>
      <p:sp>
        <p:nvSpPr>
          <p:cNvPr id="9" name="Title Placeholder 1" descr="Tämä linkki johtaa savonian nettisivulle - www.savonia.fi" title="Linkki savonian www sivuille- savonia.fi"/>
          <p:cNvSpPr txBox="1">
            <a:spLocks/>
          </p:cNvSpPr>
          <p:nvPr userDrawn="1"/>
        </p:nvSpPr>
        <p:spPr>
          <a:xfrm>
            <a:off x="796882" y="6403209"/>
            <a:ext cx="795921" cy="2584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sz="900">
                <a:solidFill>
                  <a:schemeClr val="bg1"/>
                </a:solidFill>
              </a:rPr>
              <a:t>savonia.fi</a:t>
            </a:r>
            <a:endParaRPr lang="en-US" sz="9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3164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B4F2A-62EE-ED2D-3506-7C25817290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02715E0-2920-5EDE-2E98-DB6709C01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LIIKETOIMINNAN CANVAS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9CE8535-E363-1EB5-92F9-345B7EDB95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104" y="1129354"/>
            <a:ext cx="2338742" cy="3766731"/>
          </a:xfrm>
          <a:ln w="15875"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fi-FI" sz="1200" dirty="0"/>
              <a:t>KUMPPANIT</a:t>
            </a:r>
          </a:p>
          <a:p>
            <a:pPr marL="0" indent="0">
              <a:spcBef>
                <a:spcPts val="0"/>
              </a:spcBef>
              <a:buNone/>
            </a:pPr>
            <a:endParaRPr lang="fi-FI" sz="1200" dirty="0"/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569B3813-EB9A-78CA-ED7C-37F0DCE78098}"/>
              </a:ext>
            </a:extLst>
          </p:cNvPr>
          <p:cNvSpPr txBox="1">
            <a:spLocks/>
          </p:cNvSpPr>
          <p:nvPr/>
        </p:nvSpPr>
        <p:spPr>
          <a:xfrm>
            <a:off x="2695275" y="1129354"/>
            <a:ext cx="2223237" cy="1794821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200" dirty="0"/>
              <a:t>YDINTOIMINNOT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fi-FI" sz="1200" dirty="0"/>
          </a:p>
        </p:txBody>
      </p:sp>
      <p:sp>
        <p:nvSpPr>
          <p:cNvPr id="6" name="Sisällön paikkamerkki 2">
            <a:extLst>
              <a:ext uri="{FF2B5EF4-FFF2-40B4-BE49-F238E27FC236}">
                <a16:creationId xmlns:a16="http://schemas.microsoft.com/office/drawing/2014/main" id="{E0813EE1-569C-BABA-06C7-136C9582D719}"/>
              </a:ext>
            </a:extLst>
          </p:cNvPr>
          <p:cNvSpPr txBox="1">
            <a:spLocks/>
          </p:cNvSpPr>
          <p:nvPr/>
        </p:nvSpPr>
        <p:spPr>
          <a:xfrm>
            <a:off x="2714526" y="3046173"/>
            <a:ext cx="2194361" cy="1849912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200" dirty="0"/>
              <a:t>RESURSSIT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fi-FI" sz="1200" dirty="0"/>
          </a:p>
        </p:txBody>
      </p:sp>
      <p:sp>
        <p:nvSpPr>
          <p:cNvPr id="7" name="Sisällön paikkamerkki 2">
            <a:extLst>
              <a:ext uri="{FF2B5EF4-FFF2-40B4-BE49-F238E27FC236}">
                <a16:creationId xmlns:a16="http://schemas.microsoft.com/office/drawing/2014/main" id="{2B08D560-CBB1-A5F6-0E86-9370E5EA08F3}"/>
              </a:ext>
            </a:extLst>
          </p:cNvPr>
          <p:cNvSpPr txBox="1">
            <a:spLocks/>
          </p:cNvSpPr>
          <p:nvPr/>
        </p:nvSpPr>
        <p:spPr>
          <a:xfrm>
            <a:off x="291827" y="4958394"/>
            <a:ext cx="5804173" cy="1849912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1200"/>
              <a:t>KULURAKENNE</a:t>
            </a:r>
            <a:endParaRPr lang="fi-FI" sz="1200" dirty="0"/>
          </a:p>
        </p:txBody>
      </p:sp>
      <p:sp>
        <p:nvSpPr>
          <p:cNvPr id="8" name="Sisällön paikkamerkki 2">
            <a:extLst>
              <a:ext uri="{FF2B5EF4-FFF2-40B4-BE49-F238E27FC236}">
                <a16:creationId xmlns:a16="http://schemas.microsoft.com/office/drawing/2014/main" id="{0171C7F8-F08F-519A-288B-C354D25065DD}"/>
              </a:ext>
            </a:extLst>
          </p:cNvPr>
          <p:cNvSpPr txBox="1">
            <a:spLocks/>
          </p:cNvSpPr>
          <p:nvPr/>
        </p:nvSpPr>
        <p:spPr>
          <a:xfrm>
            <a:off x="6196462" y="4739333"/>
            <a:ext cx="5703711" cy="2068971"/>
          </a:xfrm>
          <a:prstGeom prst="rect">
            <a:avLst/>
          </a:prstGeom>
          <a:solidFill>
            <a:schemeClr val="bg1"/>
          </a:solidFill>
          <a:ln w="15875"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200" dirty="0"/>
              <a:t>TULOVIRRAT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5A17193D-7581-2D12-C385-B48AFB23FE25}"/>
              </a:ext>
            </a:extLst>
          </p:cNvPr>
          <p:cNvSpPr txBox="1">
            <a:spLocks/>
          </p:cNvSpPr>
          <p:nvPr/>
        </p:nvSpPr>
        <p:spPr>
          <a:xfrm>
            <a:off x="4966836" y="1156325"/>
            <a:ext cx="2346826" cy="3518417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200" dirty="0"/>
              <a:t>ARVOLUPAUS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fi-FI" sz="12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fi-FI" sz="10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fi-FI" sz="1000" dirty="0"/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88DD78F-67C0-D9FB-4373-C8656AA18A93}"/>
              </a:ext>
            </a:extLst>
          </p:cNvPr>
          <p:cNvSpPr txBox="1">
            <a:spLocks/>
          </p:cNvSpPr>
          <p:nvPr/>
        </p:nvSpPr>
        <p:spPr>
          <a:xfrm>
            <a:off x="7374457" y="1138668"/>
            <a:ext cx="2223237" cy="1794821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200" dirty="0"/>
              <a:t>ASIAKASSUHDE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fi-FI" sz="2500" dirty="0"/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fi-FI" sz="2500" dirty="0"/>
          </a:p>
        </p:txBody>
      </p:sp>
      <p:sp>
        <p:nvSpPr>
          <p:cNvPr id="11" name="Sisällön paikkamerkki 2">
            <a:extLst>
              <a:ext uri="{FF2B5EF4-FFF2-40B4-BE49-F238E27FC236}">
                <a16:creationId xmlns:a16="http://schemas.microsoft.com/office/drawing/2014/main" id="{459CB7A1-50E9-B3E0-40EF-B1428FF0192D}"/>
              </a:ext>
            </a:extLst>
          </p:cNvPr>
          <p:cNvSpPr txBox="1">
            <a:spLocks/>
          </p:cNvSpPr>
          <p:nvPr/>
        </p:nvSpPr>
        <p:spPr>
          <a:xfrm>
            <a:off x="9682873" y="1127433"/>
            <a:ext cx="2194361" cy="3518417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fi-FI" sz="1200" dirty="0"/>
              <a:t>KANAVAT</a:t>
            </a:r>
          </a:p>
          <a:p>
            <a:pPr marL="0" indent="0">
              <a:spcBef>
                <a:spcPts val="0"/>
              </a:spcBef>
              <a:buFont typeface="Arial" panose="020B0604020202020204" pitchFamily="34" charset="0"/>
              <a:buNone/>
            </a:pPr>
            <a:endParaRPr lang="fi-FI" sz="1200" dirty="0"/>
          </a:p>
        </p:txBody>
      </p:sp>
      <p:sp>
        <p:nvSpPr>
          <p:cNvPr id="12" name="Sisällön paikkamerkki 2">
            <a:extLst>
              <a:ext uri="{FF2B5EF4-FFF2-40B4-BE49-F238E27FC236}">
                <a16:creationId xmlns:a16="http://schemas.microsoft.com/office/drawing/2014/main" id="{50ECAB40-152C-46E8-E496-B54C9C675B32}"/>
              </a:ext>
            </a:extLst>
          </p:cNvPr>
          <p:cNvSpPr txBox="1">
            <a:spLocks/>
          </p:cNvSpPr>
          <p:nvPr/>
        </p:nvSpPr>
        <p:spPr>
          <a:xfrm>
            <a:off x="7371611" y="3046173"/>
            <a:ext cx="2316907" cy="1628569"/>
          </a:xfrm>
          <a:prstGeom prst="rect">
            <a:avLst/>
          </a:prstGeom>
          <a:ln w="15875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fi-FI" sz="1300" dirty="0"/>
              <a:t>ASIAKASRYHMÄT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fi-FI" sz="1000" dirty="0"/>
          </a:p>
        </p:txBody>
      </p:sp>
      <p:sp>
        <p:nvSpPr>
          <p:cNvPr id="4" name="Flowchart: Connector 3">
            <a:extLst>
              <a:ext uri="{FF2B5EF4-FFF2-40B4-BE49-F238E27FC236}">
                <a16:creationId xmlns:a16="http://schemas.microsoft.com/office/drawing/2014/main" id="{1C52C3AE-2191-C39F-BEA0-7697DBF410EE}"/>
              </a:ext>
            </a:extLst>
          </p:cNvPr>
          <p:cNvSpPr/>
          <p:nvPr/>
        </p:nvSpPr>
        <p:spPr>
          <a:xfrm>
            <a:off x="9247084" y="3511136"/>
            <a:ext cx="377840" cy="3493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1</a:t>
            </a:r>
            <a:endParaRPr lang="fi-FI"/>
          </a:p>
        </p:txBody>
      </p:sp>
      <p:sp>
        <p:nvSpPr>
          <p:cNvPr id="16" name="Flowchart: Connector 15">
            <a:extLst>
              <a:ext uri="{FF2B5EF4-FFF2-40B4-BE49-F238E27FC236}">
                <a16:creationId xmlns:a16="http://schemas.microsoft.com/office/drawing/2014/main" id="{91EC2918-CE73-D725-C72B-385628813254}"/>
              </a:ext>
            </a:extLst>
          </p:cNvPr>
          <p:cNvSpPr/>
          <p:nvPr/>
        </p:nvSpPr>
        <p:spPr>
          <a:xfrm>
            <a:off x="6881964" y="1220916"/>
            <a:ext cx="377840" cy="3493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2</a:t>
            </a:r>
            <a:endParaRPr lang="fi-FI"/>
          </a:p>
        </p:txBody>
      </p:sp>
      <p:sp>
        <p:nvSpPr>
          <p:cNvPr id="17" name="Flowchart: Connector 16">
            <a:extLst>
              <a:ext uri="{FF2B5EF4-FFF2-40B4-BE49-F238E27FC236}">
                <a16:creationId xmlns:a16="http://schemas.microsoft.com/office/drawing/2014/main" id="{4B64D030-3253-0829-6799-57C4E4050D78}"/>
              </a:ext>
            </a:extLst>
          </p:cNvPr>
          <p:cNvSpPr/>
          <p:nvPr/>
        </p:nvSpPr>
        <p:spPr>
          <a:xfrm>
            <a:off x="11422411" y="4783733"/>
            <a:ext cx="377840" cy="3493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3</a:t>
            </a:r>
            <a:endParaRPr lang="fi-FI"/>
          </a:p>
        </p:txBody>
      </p:sp>
      <p:sp>
        <p:nvSpPr>
          <p:cNvPr id="18" name="Flowchart: Connector 17">
            <a:extLst>
              <a:ext uri="{FF2B5EF4-FFF2-40B4-BE49-F238E27FC236}">
                <a16:creationId xmlns:a16="http://schemas.microsoft.com/office/drawing/2014/main" id="{F1E27979-1857-3109-75E8-21A6B77142AD}"/>
              </a:ext>
            </a:extLst>
          </p:cNvPr>
          <p:cNvSpPr/>
          <p:nvPr/>
        </p:nvSpPr>
        <p:spPr>
          <a:xfrm>
            <a:off x="9193226" y="1007273"/>
            <a:ext cx="377840" cy="3493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fi-FI" dirty="0"/>
          </a:p>
        </p:txBody>
      </p:sp>
      <p:sp>
        <p:nvSpPr>
          <p:cNvPr id="19" name="Flowchart: Connector 18">
            <a:extLst>
              <a:ext uri="{FF2B5EF4-FFF2-40B4-BE49-F238E27FC236}">
                <a16:creationId xmlns:a16="http://schemas.microsoft.com/office/drawing/2014/main" id="{2130F537-329A-8195-861D-C8EBB55F880B}"/>
              </a:ext>
            </a:extLst>
          </p:cNvPr>
          <p:cNvSpPr/>
          <p:nvPr/>
        </p:nvSpPr>
        <p:spPr>
          <a:xfrm>
            <a:off x="11403396" y="1181933"/>
            <a:ext cx="377840" cy="3493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5</a:t>
            </a:r>
            <a:endParaRPr lang="fi-FI" dirty="0"/>
          </a:p>
        </p:txBody>
      </p:sp>
      <p:sp>
        <p:nvSpPr>
          <p:cNvPr id="20" name="Flowchart: Connector 19">
            <a:extLst>
              <a:ext uri="{FF2B5EF4-FFF2-40B4-BE49-F238E27FC236}">
                <a16:creationId xmlns:a16="http://schemas.microsoft.com/office/drawing/2014/main" id="{0A316241-D221-D8AA-ACFE-F918AB13E2D5}"/>
              </a:ext>
            </a:extLst>
          </p:cNvPr>
          <p:cNvSpPr/>
          <p:nvPr/>
        </p:nvSpPr>
        <p:spPr>
          <a:xfrm>
            <a:off x="4488087" y="1159272"/>
            <a:ext cx="377840" cy="3493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6</a:t>
            </a:r>
            <a:endParaRPr lang="fi-FI"/>
          </a:p>
        </p:txBody>
      </p:sp>
      <p:sp>
        <p:nvSpPr>
          <p:cNvPr id="21" name="Flowchart: Connector 20">
            <a:extLst>
              <a:ext uri="{FF2B5EF4-FFF2-40B4-BE49-F238E27FC236}">
                <a16:creationId xmlns:a16="http://schemas.microsoft.com/office/drawing/2014/main" id="{4A37389B-C16C-8412-45B0-630B1617D156}"/>
              </a:ext>
            </a:extLst>
          </p:cNvPr>
          <p:cNvSpPr/>
          <p:nvPr/>
        </p:nvSpPr>
        <p:spPr>
          <a:xfrm>
            <a:off x="4498353" y="3080536"/>
            <a:ext cx="377840" cy="3493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7</a:t>
            </a:r>
            <a:endParaRPr lang="fi-FI"/>
          </a:p>
        </p:txBody>
      </p:sp>
      <p:sp>
        <p:nvSpPr>
          <p:cNvPr id="22" name="Flowchart: Connector 21">
            <a:extLst>
              <a:ext uri="{FF2B5EF4-FFF2-40B4-BE49-F238E27FC236}">
                <a16:creationId xmlns:a16="http://schemas.microsoft.com/office/drawing/2014/main" id="{0392CEED-F86B-D19B-E54A-8C961E97B466}"/>
              </a:ext>
            </a:extLst>
          </p:cNvPr>
          <p:cNvSpPr/>
          <p:nvPr/>
        </p:nvSpPr>
        <p:spPr>
          <a:xfrm>
            <a:off x="2207211" y="1169543"/>
            <a:ext cx="377840" cy="3493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8</a:t>
            </a:r>
            <a:endParaRPr lang="fi-FI"/>
          </a:p>
        </p:txBody>
      </p:sp>
      <p:sp>
        <p:nvSpPr>
          <p:cNvPr id="23" name="Flowchart: Connector 22">
            <a:extLst>
              <a:ext uri="{FF2B5EF4-FFF2-40B4-BE49-F238E27FC236}">
                <a16:creationId xmlns:a16="http://schemas.microsoft.com/office/drawing/2014/main" id="{017F9BF8-C3BE-6409-7D67-C0ACAE8D3172}"/>
              </a:ext>
            </a:extLst>
          </p:cNvPr>
          <p:cNvSpPr/>
          <p:nvPr/>
        </p:nvSpPr>
        <p:spPr>
          <a:xfrm>
            <a:off x="5618238" y="5042902"/>
            <a:ext cx="377840" cy="349321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9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354025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Savonian värit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F17DE"/>
      </a:accent6>
      <a:hlink>
        <a:srgbClr val="4E67C8"/>
      </a:hlink>
      <a:folHlink>
        <a:srgbClr val="FF0000"/>
      </a:folHlink>
    </a:clrScheme>
    <a:fontScheme name="Savonia VERDANA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ia 2020 powerpoint 16suhde9_ppt_saavutettava.potx" id="{66B0CAB4-0A41-4A7D-9E2C-C0C63CF6EE12}" vid="{954843EF-18FF-41BB-A9D1-A17AD97460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593d023-1577-4f9a-89ca-a10ca7e32b81" xsi:nil="true"/>
    <lcf76f155ced4ddcb4097134ff3c332f xmlns="9535cdfe-04f0-4e0a-afc7-9005ba2370f0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8339388F4E4024983A146AB9E782922" ma:contentTypeVersion="14" ma:contentTypeDescription="Luo uusi asiakirja." ma:contentTypeScope="" ma:versionID="e167ce3e48ff949f3e805555d902d3d6">
  <xsd:schema xmlns:xsd="http://www.w3.org/2001/XMLSchema" xmlns:xs="http://www.w3.org/2001/XMLSchema" xmlns:p="http://schemas.microsoft.com/office/2006/metadata/properties" xmlns:ns2="9535cdfe-04f0-4e0a-afc7-9005ba2370f0" xmlns:ns3="2593d023-1577-4f9a-89ca-a10ca7e32b81" targetNamespace="http://schemas.microsoft.com/office/2006/metadata/properties" ma:root="true" ma:fieldsID="3d9398e6378d92a46a62fa100d2c0b18" ns2:_="" ns3:_="">
    <xsd:import namespace="9535cdfe-04f0-4e0a-afc7-9005ba2370f0"/>
    <xsd:import namespace="2593d023-1577-4f9a-89ca-a10ca7e32b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35cdfe-04f0-4e0a-afc7-9005ba2370f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Kuvien tunnisteet" ma:readOnly="false" ma:fieldId="{5cf76f15-5ced-4ddc-b409-7134ff3c332f}" ma:taxonomyMulti="true" ma:sspId="27ee12cc-49ea-458b-8a70-8770974bc7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93d023-1577-4f9a-89ca-a10ca7e32b81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dcfb6fd7-351a-474d-9793-f54c54af04f5}" ma:internalName="TaxCatchAll" ma:showField="CatchAllData" ma:web="2593d023-1577-4f9a-89ca-a10ca7e32b8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03740E9-2400-4031-A95F-CCFC65569186}">
  <ds:schemaRefs>
    <ds:schemaRef ds:uri="2593d023-1577-4f9a-89ca-a10ca7e32b81"/>
    <ds:schemaRef ds:uri="9535cdfe-04f0-4e0a-afc7-9005ba2370f0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CE044315-F502-4355-AF74-F6DF9093899F}">
  <ds:schemaRefs>
    <ds:schemaRef ds:uri="2593d023-1577-4f9a-89ca-a10ca7e32b81"/>
    <ds:schemaRef ds:uri="9535cdfe-04f0-4e0a-afc7-9005ba2370f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5E9A308F-B708-4916-B853-902FEB0D33E1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b6d5681b-4a40-4d3a-8e7b-03a70d3991b6}" enabled="0" method="" siteId="{b6d5681b-4a40-4d3a-8e7b-03a70d3991b6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Savonia 2020 powerpoint 16suhde9_ppt_saavutettava</Template>
  <TotalTime>113</TotalTime>
  <Words>20</Words>
  <Application>Microsoft Office PowerPoint</Application>
  <PresentationFormat>Laajakuva</PresentationFormat>
  <Paragraphs>20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Office-teema</vt:lpstr>
      <vt:lpstr>LIIKETOIMINNAN CANVAS</vt:lpstr>
    </vt:vector>
  </TitlesOfParts>
  <Company>SAVONIA-AMK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SAVONIA</dc:title>
  <dc:creator>Jarmo Viljaharju</dc:creator>
  <cp:keywords>Savonia AMK</cp:keywords>
  <cp:lastModifiedBy>Mia Hakulinen</cp:lastModifiedBy>
  <cp:revision>3</cp:revision>
  <cp:lastPrinted>2025-12-04T08:00:18Z</cp:lastPrinted>
  <dcterms:created xsi:type="dcterms:W3CDTF">2022-01-17T07:29:11Z</dcterms:created>
  <dcterms:modified xsi:type="dcterms:W3CDTF">2026-03-05T09:36:38Z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0x01010048339388F4E4024983A146AB9E782922</vt:lpwstr>
  </property>
  <property fmtid="{D5CDD505-2E9C-101B-9397-08002B2CF9AE}" pid="3" name="MediaServiceImageTags">
    <vt:lpwstr/>
  </property>
</Properties>
</file>